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82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99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44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23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082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13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122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45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40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32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26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19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7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7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41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6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475B43-343C-4378-AFEA-62D9E1449D59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19BD18-C639-4511-9A1F-BA92B07DC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C78354C-C1EB-4317-9DC2-7A4AE1F1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7F3000C-E62F-41EF-B26C-43740EDE1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8B8C31FF-E28B-4902-9070-E4ED1395D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68F2688-1110-4BC0-9AAC-10D74DE36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CD49FE9-A25C-4E16-8AEA-68DD419A5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4F1D10A-5169-4727-8DC0-69AF6E62F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DEAD526-E7EB-4732-B1B5-8A4AE74FC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282766-9CBB-4EFB-961B-F045604C4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311" y="685800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UȘA MOBILĂ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57B57-B6D1-E4E4-5187-BAF7AAC4B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0901" y="1201205"/>
            <a:ext cx="5241850" cy="37930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Dragomir </a:t>
            </a:r>
            <a:r>
              <a:rPr lang="en-US" dirty="0" err="1"/>
              <a:t>Alexandru</a:t>
            </a:r>
            <a:endParaRPr lang="en-US" dirty="0"/>
          </a:p>
          <a:p>
            <a:pPr algn="l">
              <a:buFont typeface="Arial"/>
              <a:buChar char="•"/>
            </a:pPr>
            <a:r>
              <a:rPr lang="en-US" dirty="0" err="1"/>
              <a:t>Faur</a:t>
            </a:r>
            <a:r>
              <a:rPr lang="en-US" dirty="0"/>
              <a:t> Andrei-</a:t>
            </a:r>
            <a:r>
              <a:rPr lang="en-US" dirty="0" err="1"/>
              <a:t>Cătălin</a:t>
            </a:r>
            <a:endParaRPr lang="en-US" dirty="0"/>
          </a:p>
          <a:p>
            <a:pPr algn="l">
              <a:buFont typeface="Arial"/>
              <a:buChar char="•"/>
            </a:pPr>
            <a:r>
              <a:rPr lang="en-US" dirty="0" err="1"/>
              <a:t>Fercal</a:t>
            </a:r>
            <a:r>
              <a:rPr lang="en-US" dirty="0"/>
              <a:t> </a:t>
            </a:r>
            <a:r>
              <a:rPr lang="en-US" dirty="0" err="1"/>
              <a:t>Alexandru-Ionuț</a:t>
            </a:r>
            <a:endParaRPr lang="en-US" dirty="0"/>
          </a:p>
          <a:p>
            <a:pPr algn="l">
              <a:buFont typeface="Arial"/>
              <a:buChar char="•"/>
            </a:pPr>
            <a:r>
              <a:rPr lang="en-US" dirty="0"/>
              <a:t>Gorie Ionela-Mădălina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9D105-CAB2-A867-A7D3-C0D408AB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73" y="2938803"/>
            <a:ext cx="2013578" cy="191172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5F802-D423-2747-3300-2DED63B2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445" y="1998131"/>
            <a:ext cx="1868026" cy="176666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F0AE0-9AA6-4754-988B-30B690A0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445" y="4024539"/>
            <a:ext cx="1875714" cy="176666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2995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69D5E-1F0C-ABE4-502D-E268187F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321"/>
            <a:ext cx="10018713" cy="1205143"/>
          </a:xfrm>
        </p:spPr>
        <p:txBody>
          <a:bodyPr/>
          <a:lstStyle/>
          <a:p>
            <a:r>
              <a:rPr lang="ro-RO" dirty="0"/>
              <a:t>Mod de funcționare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4B1F25-1BAA-2DED-0170-33887D11A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83077"/>
            <a:ext cx="10018713" cy="47081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• U</a:t>
            </a:r>
            <a:r>
              <a:rPr lang="ro-RO" dirty="0"/>
              <a:t>ș</a:t>
            </a:r>
            <a:r>
              <a:rPr lang="en-GB" dirty="0"/>
              <a:t>a se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deschide</a:t>
            </a:r>
            <a:r>
              <a:rPr lang="en-GB" dirty="0"/>
              <a:t> c</a:t>
            </a:r>
            <a:r>
              <a:rPr lang="ro-RO" dirty="0"/>
              <a:t>â</a:t>
            </a:r>
            <a:r>
              <a:rPr lang="en-GB" dirty="0" err="1"/>
              <a:t>nd</a:t>
            </a:r>
            <a:r>
              <a:rPr lang="en-GB" dirty="0"/>
              <a:t> se </a:t>
            </a:r>
            <a:r>
              <a:rPr lang="en-GB" dirty="0" err="1"/>
              <a:t>detecteaz</a:t>
            </a:r>
            <a:r>
              <a:rPr lang="ro-RO" dirty="0"/>
              <a:t>ă</a:t>
            </a:r>
            <a:r>
              <a:rPr lang="en-GB" dirty="0"/>
              <a:t> </a:t>
            </a:r>
            <a:r>
              <a:rPr lang="en-GB" dirty="0" err="1"/>
              <a:t>prezen</a:t>
            </a:r>
            <a:r>
              <a:rPr lang="ro-RO" dirty="0"/>
              <a:t>ț</a:t>
            </a:r>
            <a:r>
              <a:rPr lang="en-GB" dirty="0"/>
              <a:t>a in fa</a:t>
            </a:r>
            <a:r>
              <a:rPr lang="ro-RO" dirty="0"/>
              <a:t>ț</a:t>
            </a:r>
            <a:r>
              <a:rPr lang="en-GB" dirty="0"/>
              <a:t>a </a:t>
            </a:r>
            <a:r>
              <a:rPr lang="en-GB" dirty="0" err="1"/>
              <a:t>acesteia</a:t>
            </a:r>
            <a:r>
              <a:rPr lang="en-GB" dirty="0"/>
              <a:t>; </a:t>
            </a:r>
            <a:endParaRPr lang="ro-RO" dirty="0"/>
          </a:p>
          <a:p>
            <a:pPr marL="0" indent="0">
              <a:buNone/>
            </a:pPr>
            <a:r>
              <a:rPr lang="en-GB" dirty="0"/>
              <a:t>• Un led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semnaliza</a:t>
            </a:r>
            <a:r>
              <a:rPr lang="en-GB" dirty="0"/>
              <a:t> </a:t>
            </a:r>
            <a:r>
              <a:rPr lang="en-GB" dirty="0" err="1"/>
              <a:t>prezen</a:t>
            </a:r>
            <a:r>
              <a:rPr lang="ro-RO" dirty="0"/>
              <a:t>ț</a:t>
            </a:r>
            <a:r>
              <a:rPr lang="en-GB" dirty="0"/>
              <a:t>a in </a:t>
            </a:r>
            <a:r>
              <a:rPr lang="ro-RO" dirty="0"/>
              <a:t>î</a:t>
            </a:r>
            <a:r>
              <a:rPr lang="en-GB" dirty="0" err="1"/>
              <a:t>nc</a:t>
            </a:r>
            <a:r>
              <a:rPr lang="ro-RO" dirty="0"/>
              <a:t>ă</a:t>
            </a:r>
            <a:r>
              <a:rPr lang="en-GB" dirty="0" err="1"/>
              <a:t>pere</a:t>
            </a:r>
            <a:r>
              <a:rPr lang="en-GB" dirty="0"/>
              <a:t> ( </a:t>
            </a:r>
            <a:r>
              <a:rPr lang="en-GB" dirty="0" err="1"/>
              <a:t>aprins</a:t>
            </a:r>
            <a:r>
              <a:rPr lang="en-GB" dirty="0"/>
              <a:t> – </a:t>
            </a:r>
            <a:r>
              <a:rPr lang="ro-RO" dirty="0"/>
              <a:t>î</a:t>
            </a:r>
            <a:r>
              <a:rPr lang="en-GB" dirty="0" err="1"/>
              <a:t>nc</a:t>
            </a:r>
            <a:r>
              <a:rPr lang="ro-RO" dirty="0"/>
              <a:t>ă</a:t>
            </a:r>
            <a:r>
              <a:rPr lang="en-GB" dirty="0" err="1"/>
              <a:t>perea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ocupat</a:t>
            </a:r>
            <a:r>
              <a:rPr lang="ro-RO" dirty="0"/>
              <a:t>ă</a:t>
            </a:r>
            <a:r>
              <a:rPr lang="en-GB" dirty="0"/>
              <a:t>, </a:t>
            </a:r>
            <a:r>
              <a:rPr lang="en-GB" dirty="0" err="1"/>
              <a:t>stins</a:t>
            </a:r>
            <a:r>
              <a:rPr lang="en-GB" dirty="0"/>
              <a:t> – </a:t>
            </a:r>
            <a:r>
              <a:rPr lang="ro-RO" dirty="0"/>
              <a:t>î</a:t>
            </a:r>
            <a:r>
              <a:rPr lang="en-GB" dirty="0" err="1"/>
              <a:t>nc</a:t>
            </a:r>
            <a:r>
              <a:rPr lang="ro-RO" dirty="0"/>
              <a:t>ă</a:t>
            </a:r>
            <a:r>
              <a:rPr lang="en-GB" dirty="0" err="1"/>
              <a:t>perea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liber</a:t>
            </a:r>
            <a:r>
              <a:rPr lang="ro-RO" dirty="0"/>
              <a:t>ă</a:t>
            </a:r>
            <a:r>
              <a:rPr lang="en-GB" dirty="0"/>
              <a:t> ); </a:t>
            </a:r>
            <a:endParaRPr lang="ro-RO" dirty="0"/>
          </a:p>
          <a:p>
            <a:pPr marL="0" indent="0">
              <a:buNone/>
            </a:pPr>
            <a:r>
              <a:rPr lang="en-GB" dirty="0"/>
              <a:t>• U</a:t>
            </a:r>
            <a:r>
              <a:rPr lang="ro-RO" dirty="0"/>
              <a:t>ș</a:t>
            </a:r>
            <a:r>
              <a:rPr lang="en-GB" dirty="0"/>
              <a:t>a nu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permite</a:t>
            </a:r>
            <a:r>
              <a:rPr lang="en-GB" dirty="0"/>
              <a:t> </a:t>
            </a:r>
            <a:r>
              <a:rPr lang="en-GB" dirty="0" err="1"/>
              <a:t>intrarea</a:t>
            </a:r>
            <a:r>
              <a:rPr lang="en-GB" dirty="0"/>
              <a:t> in </a:t>
            </a:r>
            <a:r>
              <a:rPr lang="ro-RO" dirty="0"/>
              <a:t>î</a:t>
            </a:r>
            <a:r>
              <a:rPr lang="en-GB" dirty="0" err="1"/>
              <a:t>nc</a:t>
            </a:r>
            <a:r>
              <a:rPr lang="ro-RO" dirty="0"/>
              <a:t>ă</a:t>
            </a:r>
            <a:r>
              <a:rPr lang="en-GB" dirty="0" err="1"/>
              <a:t>pere</a:t>
            </a:r>
            <a:r>
              <a:rPr lang="en-GB" dirty="0"/>
              <a:t> </a:t>
            </a:r>
            <a:r>
              <a:rPr lang="en-GB" dirty="0" err="1"/>
              <a:t>daca</a:t>
            </a:r>
            <a:r>
              <a:rPr lang="en-GB" dirty="0"/>
              <a:t> </a:t>
            </a:r>
            <a:r>
              <a:rPr lang="en-GB" dirty="0" err="1"/>
              <a:t>aceasta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ocupat</a:t>
            </a:r>
            <a:r>
              <a:rPr lang="ro-RO" dirty="0"/>
              <a:t>ă</a:t>
            </a:r>
            <a:r>
              <a:rPr lang="en-GB" dirty="0"/>
              <a:t>; </a:t>
            </a:r>
            <a:endParaRPr lang="ro-RO" dirty="0"/>
          </a:p>
          <a:p>
            <a:pPr marL="0" indent="0">
              <a:buNone/>
            </a:pPr>
            <a:r>
              <a:rPr lang="en-GB" dirty="0"/>
              <a:t>•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ie</a:t>
            </a:r>
            <a:r>
              <a:rPr lang="ro-RO" dirty="0"/>
              <a:t>ș</a:t>
            </a:r>
            <a:r>
              <a:rPr lang="en-GB" dirty="0"/>
              <a:t>ire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necesar</a:t>
            </a:r>
            <a:r>
              <a:rPr lang="ro-RO" dirty="0"/>
              <a:t>ă</a:t>
            </a:r>
            <a:r>
              <a:rPr lang="en-GB" dirty="0"/>
              <a:t> ap</a:t>
            </a:r>
            <a:r>
              <a:rPr lang="ro-RO" dirty="0"/>
              <a:t>ă</a:t>
            </a:r>
            <a:r>
              <a:rPr lang="en-GB" dirty="0" err="1"/>
              <a:t>sarea</a:t>
            </a:r>
            <a:r>
              <a:rPr lang="en-GB" dirty="0"/>
              <a:t> </a:t>
            </a:r>
            <a:r>
              <a:rPr lang="en-GB" dirty="0" err="1"/>
              <a:t>unui</a:t>
            </a:r>
            <a:r>
              <a:rPr lang="en-GB" dirty="0"/>
              <a:t> </a:t>
            </a:r>
            <a:r>
              <a:rPr lang="en-GB" dirty="0" err="1"/>
              <a:t>buton</a:t>
            </a:r>
            <a:r>
              <a:rPr lang="en-GB" dirty="0"/>
              <a:t>;</a:t>
            </a:r>
            <a:endParaRPr lang="ro-RO" dirty="0"/>
          </a:p>
          <a:p>
            <a:pPr marL="0" indent="0">
              <a:buNone/>
            </a:pPr>
            <a:r>
              <a:rPr lang="en-GB" dirty="0"/>
              <a:t> • </a:t>
            </a:r>
            <a:r>
              <a:rPr lang="en-GB" dirty="0" err="1"/>
              <a:t>Starea</a:t>
            </a:r>
            <a:r>
              <a:rPr lang="en-GB" dirty="0"/>
              <a:t> </a:t>
            </a:r>
            <a:r>
              <a:rPr lang="en-GB" dirty="0" err="1"/>
              <a:t>senzorilor</a:t>
            </a:r>
            <a:r>
              <a:rPr lang="en-GB" dirty="0"/>
              <a:t>, a u</a:t>
            </a:r>
            <a:r>
              <a:rPr lang="ro-RO" dirty="0"/>
              <a:t>ș</a:t>
            </a:r>
            <a:r>
              <a:rPr lang="en-GB" dirty="0"/>
              <a:t>ii </a:t>
            </a:r>
            <a:r>
              <a:rPr lang="ro-RO" dirty="0"/>
              <a:t>ș</a:t>
            </a:r>
            <a:r>
              <a:rPr lang="en-GB" dirty="0" err="1"/>
              <a:t>i</a:t>
            </a:r>
            <a:r>
              <a:rPr lang="en-GB" dirty="0"/>
              <a:t> a </a:t>
            </a:r>
            <a:r>
              <a:rPr lang="en-GB" dirty="0" err="1"/>
              <a:t>prezen</a:t>
            </a:r>
            <a:r>
              <a:rPr lang="ro-RO" dirty="0"/>
              <a:t>ț</a:t>
            </a:r>
            <a:r>
              <a:rPr lang="en-GB" dirty="0" err="1"/>
              <a:t>ei</a:t>
            </a:r>
            <a:r>
              <a:rPr lang="en-GB" dirty="0"/>
              <a:t> din </a:t>
            </a:r>
            <a:r>
              <a:rPr lang="ro-RO" dirty="0"/>
              <a:t>î</a:t>
            </a:r>
            <a:r>
              <a:rPr lang="en-GB" dirty="0" err="1"/>
              <a:t>nc</a:t>
            </a:r>
            <a:r>
              <a:rPr lang="ro-RO" dirty="0"/>
              <a:t>ă</a:t>
            </a:r>
            <a:r>
              <a:rPr lang="en-GB" dirty="0" err="1"/>
              <a:t>pere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fi </a:t>
            </a:r>
            <a:r>
              <a:rPr lang="en-GB" dirty="0" err="1"/>
              <a:t>supervizat</a:t>
            </a:r>
            <a:r>
              <a:rPr lang="ro-RO" dirty="0"/>
              <a:t>ă</a:t>
            </a:r>
            <a:r>
              <a:rPr lang="en-GB" dirty="0"/>
              <a:t> de la </a:t>
            </a:r>
            <a:r>
              <a:rPr lang="en-GB" dirty="0" err="1"/>
              <a:t>distan</a:t>
            </a:r>
            <a:r>
              <a:rPr lang="ro-RO" dirty="0"/>
              <a:t>ț</a:t>
            </a:r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51889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21820-4EDF-52F1-4D5C-B529C62A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2126940"/>
            <a:ext cx="8946872" cy="25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3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CDBEA0F-A108-4353-90A7-BF17D0B8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95CA3FF-C7B7-4925-839C-2964031A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F295FED-2731-4AE1-8A15-70625050D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4695954-F76F-43EF-9154-7F75A1F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259EAC8-11A2-41BF-9DED-1E0926E4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9E28710-F8B9-4D97-87F8-2FB672BE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FA17A07-C153-4CAA-80DD-675249B97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CEC0B-C4E5-43D6-9C25-53BA2F56D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54066-B530-43FA-5A32-25BEE7CC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864148"/>
            <a:ext cx="4151702" cy="2262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04CD7-E07C-A28C-E953-2552BD71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012" y="3471860"/>
            <a:ext cx="4151702" cy="224191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6CCB367-75C9-D2CA-B65E-132F9FA00528}"/>
              </a:ext>
            </a:extLst>
          </p:cNvPr>
          <p:cNvSpPr/>
          <p:nvPr/>
        </p:nvSpPr>
        <p:spPr>
          <a:xfrm>
            <a:off x="5924550" y="1571625"/>
            <a:ext cx="158115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49C60-4EDC-F837-8B45-C26F763BEBF3}"/>
              </a:ext>
            </a:extLst>
          </p:cNvPr>
          <p:cNvSpPr txBox="1"/>
          <p:nvPr/>
        </p:nvSpPr>
        <p:spPr>
          <a:xfrm>
            <a:off x="8273987" y="1669002"/>
            <a:ext cx="217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Persoana intră în cameră</a:t>
            </a:r>
            <a:endParaRPr lang="en-GB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C468FEB-B776-D621-01FB-50145E5B5141}"/>
              </a:ext>
            </a:extLst>
          </p:cNvPr>
          <p:cNvSpPr/>
          <p:nvPr/>
        </p:nvSpPr>
        <p:spPr>
          <a:xfrm>
            <a:off x="4776186" y="4225771"/>
            <a:ext cx="1775534" cy="7013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9C568-0F96-10B9-590E-F37A73564AFC}"/>
              </a:ext>
            </a:extLst>
          </p:cNvPr>
          <p:cNvSpPr txBox="1"/>
          <p:nvPr/>
        </p:nvSpPr>
        <p:spPr>
          <a:xfrm>
            <a:off x="2059619" y="4225771"/>
            <a:ext cx="189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Persoana se află în cameră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48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BEA0F-A108-4353-90A7-BF17D0B8D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95CA3FF-C7B7-4925-839C-2964031A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F295FED-2731-4AE1-8A15-70625050D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4695954-F76F-43EF-9154-7F75A1F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D259EAC8-11A2-41BF-9DED-1E0926E4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09E28710-F8B9-4D97-87F8-2FB672BE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BFA17A07-C153-4CAA-80DD-675249B97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DCEC0B-C4E5-43D6-9C25-53BA2F56D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B1A86-15C3-F984-D5E2-690594CC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44" y="653056"/>
            <a:ext cx="3915522" cy="52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78F0C-D101-0967-ECCB-BC44FFE57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453" y="653055"/>
            <a:ext cx="3915522" cy="52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9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68714-3110-8C4B-E381-DC10A0CF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019765"/>
            <a:ext cx="8946872" cy="48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0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3A739-AFC5-CDCE-C634-F4938468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069096"/>
            <a:ext cx="2879083" cy="47198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8F4AF-D9BD-C977-B515-9BA45A7F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48" y="1069096"/>
            <a:ext cx="3138673" cy="4719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57CB7-272F-F470-CC9A-91FEF40A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934" y="1263823"/>
            <a:ext cx="3088367" cy="45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FBF86-5DAF-4D46-8786-F4C7A376C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19B3BDB-2DCF-406C-9AA8-9E0970E1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2B0D721-E797-4F4F-929E-7008008C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530C853-97C0-43FB-B7C2-1E5E42A73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CAD804E-1F0F-4678-871B-39A05266F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EE94EE6-76C6-4910-A4B6-935054712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D2EB15-59ED-43BB-8CED-7BA0BB5D3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8C2CE3DB-200E-4445-B316-69FE3850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81C652B1-45B6-B94F-0FF9-8E4A70EF8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1842" y="1011765"/>
            <a:ext cx="2568889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4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05A0BA-C4F7-3CF0-9333-427E44CB1685}"/>
              </a:ext>
            </a:extLst>
          </p:cNvPr>
          <p:cNvSpPr/>
          <p:nvPr/>
        </p:nvSpPr>
        <p:spPr>
          <a:xfrm>
            <a:off x="1141625" y="1804360"/>
            <a:ext cx="105680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MULȚUMIM PENTRU VIZIONARE!!!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448891"/>
      </p:ext>
    </p:extLst>
  </p:cSld>
  <p:clrMapOvr>
    <a:masterClrMapping/>
  </p:clrMapOvr>
  <p:transition spd="slow">
    <p:wheel spokes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</TotalTime>
  <Words>144</Words>
  <Application>Microsoft Office PowerPoint</Application>
  <PresentationFormat>Widescreen</PresentationFormat>
  <Paragraphs>14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UȘA MOBILĂ</vt:lpstr>
      <vt:lpstr>Mod de funcționare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UȘA MOBILĂ</dc:title>
  <dc:creator>Ionela-Mădălina Gorie</dc:creator>
  <cp:lastModifiedBy>Ionela-Mădălina Gorie</cp:lastModifiedBy>
  <cp:revision>1</cp:revision>
  <dcterms:created xsi:type="dcterms:W3CDTF">2023-05-30T23:19:47Z</dcterms:created>
  <dcterms:modified xsi:type="dcterms:W3CDTF">2023-05-30T23:41:09Z</dcterms:modified>
</cp:coreProperties>
</file>